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8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5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0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9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5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5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22learns.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Q5zJvA0NYY?feature=oembed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ground of 3D colorful bars">
            <a:extLst>
              <a:ext uri="{FF2B5EF4-FFF2-40B4-BE49-F238E27FC236}">
                <a16:creationId xmlns:a16="http://schemas.microsoft.com/office/drawing/2014/main" id="{A343136C-3297-4F10-9A0B-6694C57E6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7" b="22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19353-70C2-419B-8862-430725ED6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Digital Citizenship and Online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958D5-B54E-49AF-AF37-C40B7B6A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SD#22</a:t>
            </a:r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446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52BF-BB59-497E-9EA5-45FF8D18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C7A8-CD69-47FE-881B-0C24C41D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(or the messages within it) should be reviewed by all students prior to using any software (</a:t>
            </a:r>
            <a:r>
              <a:rPr lang="en-CA" dirty="0"/>
              <a:t>this includes web tools, apps (Windows, iOS, or Chrome), extensions, or add-ons) where personal data may be shared. Teachers may adjust the presentation to meet the needs of their classroom.</a:t>
            </a:r>
          </a:p>
          <a:p>
            <a:pPr marL="0" indent="0">
              <a:buNone/>
            </a:pPr>
            <a:r>
              <a:rPr lang="en-CA" dirty="0"/>
              <a:t>Students are required to have a signed Software/Digital Tools Informed Parent Consent Form on file. This form must be signed by parents/guardians annually. The form can be found on </a:t>
            </a:r>
            <a:r>
              <a:rPr lang="en-CA" dirty="0">
                <a:hlinkClick r:id="rId2"/>
              </a:rPr>
              <a:t>www.sd22learns.ca</a:t>
            </a:r>
            <a:r>
              <a:rPr lang="en-CA" dirty="0"/>
              <a:t>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5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6" name="Rectangle 74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76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5F13B-8800-428A-B1A3-DFF92ABD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General Guidelines</a:t>
            </a:r>
          </a:p>
        </p:txBody>
      </p:sp>
      <p:pic>
        <p:nvPicPr>
          <p:cNvPr id="7" name="Online Media 6" title="Playing and Staying Safe online">
            <a:hlinkClick r:id="" action="ppaction://media"/>
            <a:extLst>
              <a:ext uri="{FF2B5EF4-FFF2-40B4-BE49-F238E27FC236}">
                <a16:creationId xmlns:a16="http://schemas.microsoft.com/office/drawing/2014/main" id="{818870F9-DFE0-417C-A399-31B7ED4E3C93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685" y="888486"/>
            <a:ext cx="5993825" cy="3386510"/>
          </a:xfrm>
          <a:prstGeom prst="rect">
            <a:avLst/>
          </a:prstGeom>
        </p:spPr>
      </p:pic>
      <p:pic>
        <p:nvPicPr>
          <p:cNvPr id="2050" name="Picture 2" descr="Internet Safety – Gilpin Library">
            <a:extLst>
              <a:ext uri="{FF2B5EF4-FFF2-40B4-BE49-F238E27FC236}">
                <a16:creationId xmlns:a16="http://schemas.microsoft.com/office/drawing/2014/main" id="{349C8ED2-FB80-4DD2-8794-10375A881D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256" y="668180"/>
            <a:ext cx="5130778" cy="35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8" name="Straight Connector 78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4C000-D540-4C65-B15C-096DED55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Public, Persistent, Permanent</a:t>
            </a:r>
          </a:p>
        </p:txBody>
      </p:sp>
      <p:cxnSp>
        <p:nvCxnSpPr>
          <p:cNvPr id="137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DDE7-F266-48EA-ADAC-89174B779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You should assume that electronic communication and tools are not private. It can be monitored, copied, and shared even if you are careful with ever changing privacy settings. </a:t>
            </a:r>
          </a:p>
          <a:p>
            <a:pPr marL="0" indent="0">
              <a:buNone/>
            </a:pPr>
            <a:r>
              <a:rPr lang="en-US"/>
              <a:t>Your online content could positively or negatively affect your life right now and into the future. Consider carefully what and why you post.</a:t>
            </a:r>
          </a:p>
          <a:p>
            <a:pPr marL="0" indent="0">
              <a:buNone/>
            </a:pPr>
            <a:r>
              <a:rPr lang="en-US"/>
              <a:t>Hitting the delete button may not make it go away. </a:t>
            </a:r>
          </a:p>
          <a:p>
            <a:pPr marL="0" indent="0">
              <a:buNone/>
            </a:pPr>
            <a:r>
              <a:rPr lang="en-US"/>
              <a:t>Always THINK before you post! </a:t>
            </a:r>
          </a:p>
        </p:txBody>
      </p:sp>
      <p:pic>
        <p:nvPicPr>
          <p:cNvPr id="1026" name="Picture 2" descr="THINK Before You Post... or Text or Snap (a photo, that is) - Edvolve -  LeeAnn Lindsey">
            <a:extLst>
              <a:ext uri="{FF2B5EF4-FFF2-40B4-BE49-F238E27FC236}">
                <a16:creationId xmlns:a16="http://schemas.microsoft.com/office/drawing/2014/main" id="{5C83C7BF-9795-4DC7-9213-75FE466D9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r="4949" b="-3"/>
          <a:stretch/>
        </p:blipFill>
        <p:spPr bwMode="auto">
          <a:xfrm>
            <a:off x="7534656" y="2108200"/>
            <a:ext cx="3621024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884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FE5AE-EAC4-4564-83A7-2FD3DB80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Permission from Others</a:t>
            </a:r>
          </a:p>
        </p:txBody>
      </p:sp>
      <p:cxnSp>
        <p:nvCxnSpPr>
          <p:cNvPr id="3077" name="Straight Connector 7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1DE5-D98E-4A88-B92B-B5D8DC5E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You are not to post personal information of or about others online. </a:t>
            </a:r>
          </a:p>
          <a:p>
            <a:r>
              <a:rPr lang="en-US" dirty="0"/>
              <a:t>Always ask permission before you take pictures or video of others. </a:t>
            </a:r>
          </a:p>
          <a:p>
            <a:r>
              <a:rPr lang="en-US" dirty="0"/>
              <a:t>Speak up if others take your image without permission.</a:t>
            </a:r>
          </a:p>
        </p:txBody>
      </p:sp>
      <p:pic>
        <p:nvPicPr>
          <p:cNvPr id="3074" name="Picture 2" descr="Why you shouldn&amp;#39;t post photos of friends without permission | Social media  | The Guardian">
            <a:extLst>
              <a:ext uri="{FF2B5EF4-FFF2-40B4-BE49-F238E27FC236}">
                <a16:creationId xmlns:a16="http://schemas.microsoft.com/office/drawing/2014/main" id="{B16063E0-D0C3-4403-B72F-C14CFEA1B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7026" b="-2"/>
          <a:stretch/>
        </p:blipFill>
        <p:spPr bwMode="auto">
          <a:xfrm>
            <a:off x="4648201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74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141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2F0B2-146A-4D96-8C44-DD856D46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School Work Only</a:t>
            </a:r>
          </a:p>
        </p:txBody>
      </p:sp>
      <p:pic>
        <p:nvPicPr>
          <p:cNvPr id="4098" name="Picture 2" descr="4 ways to get a PC ready for the new school year | Microsoft">
            <a:extLst>
              <a:ext uri="{FF2B5EF4-FFF2-40B4-BE49-F238E27FC236}">
                <a16:creationId xmlns:a16="http://schemas.microsoft.com/office/drawing/2014/main" id="{C43234DF-A58D-412D-84C2-4E2D05D26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r="5025" b="2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479B-A1D1-4A9C-AB92-3673113FD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School devices and accounts are for schoolwork. </a:t>
            </a:r>
          </a:p>
          <a:p>
            <a:pPr>
              <a:lnSpc>
                <a:spcPct val="100000"/>
              </a:lnSpc>
            </a:pPr>
            <a:r>
              <a:rPr lang="en-US" sz="1600"/>
              <a:t>Follow the same classroom expectations online that you follow in the school. Be safe and keep others safe!</a:t>
            </a:r>
          </a:p>
          <a:p>
            <a:pPr>
              <a:lnSpc>
                <a:spcPct val="100000"/>
              </a:lnSpc>
            </a:pPr>
            <a:r>
              <a:rPr lang="en-US" sz="1600"/>
              <a:t>Be kind to others when collaborating digitally.</a:t>
            </a:r>
          </a:p>
          <a:p>
            <a:pPr>
              <a:lnSpc>
                <a:spcPct val="100000"/>
              </a:lnSpc>
            </a:pPr>
            <a:r>
              <a:rPr lang="en-US" sz="1600"/>
              <a:t>Be creative and have fun! Use technology to showcase your learning.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89831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6FA5F6A456F4CB8E760FB1FC35080" ma:contentTypeVersion="18" ma:contentTypeDescription="Create a new document." ma:contentTypeScope="" ma:versionID="e77739b764075e4a03f530b69e8855d2">
  <xsd:schema xmlns:xsd="http://www.w3.org/2001/XMLSchema" xmlns:xs="http://www.w3.org/2001/XMLSchema" xmlns:p="http://schemas.microsoft.com/office/2006/metadata/properties" xmlns:ns2="59c69f0e-2ea9-4e65-b9a1-6c25b92e616a" xmlns:ns3="843c2dcf-3f6b-4f63-b6d0-1fc07623de8c" targetNamespace="http://schemas.microsoft.com/office/2006/metadata/properties" ma:root="true" ma:fieldsID="3688a9ab397b762707f2983fd3dd35ee" ns2:_="" ns3:_="">
    <xsd:import namespace="59c69f0e-2ea9-4e65-b9a1-6c25b92e616a"/>
    <xsd:import namespace="843c2dcf-3f6b-4f63-b6d0-1fc07623de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69f0e-2ea9-4e65-b9a1-6c25b92e6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ec545-2b3f-42ad-af9c-c1dfb2a4d5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c2dcf-3f6b-4f63-b6d0-1fc07623de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cc7d05e-2d19-4afe-81d6-7f091f807210}" ma:internalName="TaxCatchAll" ma:showField="CatchAllData" ma:web="843c2dcf-3f6b-4f63-b6d0-1fc07623de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c69f0e-2ea9-4e65-b9a1-6c25b92e616a">
      <Terms xmlns="http://schemas.microsoft.com/office/infopath/2007/PartnerControls"/>
    </lcf76f155ced4ddcb4097134ff3c332f>
    <TaxCatchAll xmlns="843c2dcf-3f6b-4f63-b6d0-1fc07623de8c" xsi:nil="true"/>
  </documentManagement>
</p:properties>
</file>

<file path=customXml/itemProps1.xml><?xml version="1.0" encoding="utf-8"?>
<ds:datastoreItem xmlns:ds="http://schemas.openxmlformats.org/officeDocument/2006/customXml" ds:itemID="{B5BE05A2-4C00-4A3E-91C4-06E580CD5774}"/>
</file>

<file path=customXml/itemProps2.xml><?xml version="1.0" encoding="utf-8"?>
<ds:datastoreItem xmlns:ds="http://schemas.openxmlformats.org/officeDocument/2006/customXml" ds:itemID="{9521C358-0535-4C24-BF18-4796884F4E72}"/>
</file>

<file path=customXml/itemProps3.xml><?xml version="1.0" encoding="utf-8"?>
<ds:datastoreItem xmlns:ds="http://schemas.openxmlformats.org/officeDocument/2006/customXml" ds:itemID="{D7745A76-127F-43A0-8182-AF653DEA39C2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282</Words>
  <Application>Microsoft Office PowerPoint</Application>
  <PresentationFormat>Widescreen</PresentationFormat>
  <Paragraphs>21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Franklin Gothic Book</vt:lpstr>
      <vt:lpstr>RetrospectVTI</vt:lpstr>
      <vt:lpstr>Digital Citizenship and Online Safety</vt:lpstr>
      <vt:lpstr>Due Diligence</vt:lpstr>
      <vt:lpstr>General Guidelines</vt:lpstr>
      <vt:lpstr>Public, Persistent, Permanent</vt:lpstr>
      <vt:lpstr>Permission from Others</vt:lpstr>
      <vt:lpstr>School Work Only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Citizenship and Online Safety</dc:title>
  <dc:creator>Danielle Calder</dc:creator>
  <cp:lastModifiedBy>Danielle Calder</cp:lastModifiedBy>
  <cp:revision>6</cp:revision>
  <dcterms:created xsi:type="dcterms:W3CDTF">2021-12-16T15:36:31Z</dcterms:created>
  <dcterms:modified xsi:type="dcterms:W3CDTF">2021-12-16T16:41:28Z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0x0101007DC6FA5F6A456F4CB8E760FB1FC35080</vt:lpwstr>
  </property>
</Properties>
</file>